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950073-0D1C-41FC-AEBB-076DDC55362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EC"/>
        </a:p>
      </dgm:t>
    </dgm:pt>
    <dgm:pt modelId="{2B01F0D6-17D7-4F53-A4B5-FBB6A8E32108}">
      <dgm:prSet phldrT="[Texto]"/>
      <dgm:spPr/>
      <dgm:t>
        <a:bodyPr/>
        <a:lstStyle/>
        <a:p>
          <a:r>
            <a:rPr lang="es-MX" dirty="0"/>
            <a:t>Introducción</a:t>
          </a:r>
          <a:endParaRPr lang="es-EC" dirty="0"/>
        </a:p>
      </dgm:t>
    </dgm:pt>
    <dgm:pt modelId="{502CAEA8-8620-4691-85D3-1CE1D7C6D3C4}" type="parTrans" cxnId="{9424F5FB-F1A0-444B-8C6D-A592BE189B3F}">
      <dgm:prSet/>
      <dgm:spPr/>
      <dgm:t>
        <a:bodyPr/>
        <a:lstStyle/>
        <a:p>
          <a:endParaRPr lang="es-EC"/>
        </a:p>
      </dgm:t>
    </dgm:pt>
    <dgm:pt modelId="{88964F12-A2DC-43F3-9B75-DE4E2B82A25F}" type="sibTrans" cxnId="{9424F5FB-F1A0-444B-8C6D-A592BE189B3F}">
      <dgm:prSet/>
      <dgm:spPr/>
      <dgm:t>
        <a:bodyPr/>
        <a:lstStyle/>
        <a:p>
          <a:endParaRPr lang="es-EC"/>
        </a:p>
      </dgm:t>
    </dgm:pt>
    <dgm:pt modelId="{FF1EDB62-AF85-434A-8AAA-DCB68C666988}">
      <dgm:prSet phldrT="[Texto]"/>
      <dgm:spPr/>
      <dgm:t>
        <a:bodyPr/>
        <a:lstStyle/>
        <a:p>
          <a:r>
            <a:rPr lang="es-MX" dirty="0"/>
            <a:t>Objetivos </a:t>
          </a:r>
          <a:endParaRPr lang="es-EC" dirty="0"/>
        </a:p>
      </dgm:t>
    </dgm:pt>
    <dgm:pt modelId="{687D05C5-3EF2-41B0-88B4-BEB18EFC5F6F}" type="parTrans" cxnId="{E033A093-F5C9-4BEE-8AFE-4F87957EB269}">
      <dgm:prSet/>
      <dgm:spPr/>
      <dgm:t>
        <a:bodyPr/>
        <a:lstStyle/>
        <a:p>
          <a:endParaRPr lang="es-EC"/>
        </a:p>
      </dgm:t>
    </dgm:pt>
    <dgm:pt modelId="{B07E96E7-26A6-4F26-9603-EF7E9A383D14}" type="sibTrans" cxnId="{E033A093-F5C9-4BEE-8AFE-4F87957EB269}">
      <dgm:prSet/>
      <dgm:spPr/>
      <dgm:t>
        <a:bodyPr/>
        <a:lstStyle/>
        <a:p>
          <a:endParaRPr lang="es-EC"/>
        </a:p>
      </dgm:t>
    </dgm:pt>
    <dgm:pt modelId="{FE305796-5635-496E-8112-1AA9255E1825}">
      <dgm:prSet phldrT="[Texto]"/>
      <dgm:spPr/>
      <dgm:t>
        <a:bodyPr/>
        <a:lstStyle/>
        <a:p>
          <a:r>
            <a:rPr lang="es-MX" dirty="0"/>
            <a:t>Diagnostico </a:t>
          </a:r>
          <a:endParaRPr lang="es-EC" dirty="0"/>
        </a:p>
      </dgm:t>
    </dgm:pt>
    <dgm:pt modelId="{00E88987-A63C-4F95-9C40-8EE7BE2978C9}" type="parTrans" cxnId="{BA2C9FE4-F0E4-4BE8-847B-3053B6524C27}">
      <dgm:prSet/>
      <dgm:spPr/>
      <dgm:t>
        <a:bodyPr/>
        <a:lstStyle/>
        <a:p>
          <a:endParaRPr lang="es-EC"/>
        </a:p>
      </dgm:t>
    </dgm:pt>
    <dgm:pt modelId="{99816D6F-284E-4A61-87E4-44787C90E828}" type="sibTrans" cxnId="{BA2C9FE4-F0E4-4BE8-847B-3053B6524C27}">
      <dgm:prSet/>
      <dgm:spPr/>
      <dgm:t>
        <a:bodyPr/>
        <a:lstStyle/>
        <a:p>
          <a:endParaRPr lang="es-EC"/>
        </a:p>
      </dgm:t>
    </dgm:pt>
    <dgm:pt modelId="{07EFA124-C039-4DFE-B732-C6CBD69C0CB3}">
      <dgm:prSet phldrT="[Texto]"/>
      <dgm:spPr/>
      <dgm:t>
        <a:bodyPr/>
        <a:lstStyle/>
        <a:p>
          <a:r>
            <a:rPr lang="es-MX" dirty="0"/>
            <a:t>Procedimientos de emergencia</a:t>
          </a:r>
          <a:endParaRPr lang="es-EC" dirty="0"/>
        </a:p>
      </dgm:t>
    </dgm:pt>
    <dgm:pt modelId="{BE2564CC-BED3-43C8-9161-9FF4D659E993}" type="parTrans" cxnId="{AC82CCE8-BB5A-4CAC-80ED-733A47B5CC2C}">
      <dgm:prSet/>
      <dgm:spPr/>
      <dgm:t>
        <a:bodyPr/>
        <a:lstStyle/>
        <a:p>
          <a:endParaRPr lang="es-EC"/>
        </a:p>
      </dgm:t>
    </dgm:pt>
    <dgm:pt modelId="{ECE0B110-225D-49DD-A7B2-17BDAB6F4BA4}" type="sibTrans" cxnId="{AC82CCE8-BB5A-4CAC-80ED-733A47B5CC2C}">
      <dgm:prSet/>
      <dgm:spPr/>
      <dgm:t>
        <a:bodyPr/>
        <a:lstStyle/>
        <a:p>
          <a:endParaRPr lang="es-EC"/>
        </a:p>
      </dgm:t>
    </dgm:pt>
    <dgm:pt modelId="{B881F4FC-48A7-4941-BF25-B3640908FBC8}">
      <dgm:prSet phldrT="[Texto]"/>
      <dgm:spPr/>
      <dgm:t>
        <a:bodyPr/>
        <a:lstStyle/>
        <a:p>
          <a:r>
            <a:rPr lang="es-MX" dirty="0"/>
            <a:t>Fichas técnicas </a:t>
          </a:r>
          <a:endParaRPr lang="es-EC" dirty="0"/>
        </a:p>
      </dgm:t>
    </dgm:pt>
    <dgm:pt modelId="{8C4065EB-6383-4F77-8F4D-AC45000D5F40}" type="parTrans" cxnId="{4A4F351A-CC0A-43F6-8E63-E3C22C0AA9EF}">
      <dgm:prSet/>
      <dgm:spPr/>
      <dgm:t>
        <a:bodyPr/>
        <a:lstStyle/>
        <a:p>
          <a:endParaRPr lang="es-EC"/>
        </a:p>
      </dgm:t>
    </dgm:pt>
    <dgm:pt modelId="{D5031DDB-0DA1-454F-8A3F-7F241C39FC52}" type="sibTrans" cxnId="{4A4F351A-CC0A-43F6-8E63-E3C22C0AA9EF}">
      <dgm:prSet/>
      <dgm:spPr/>
      <dgm:t>
        <a:bodyPr/>
        <a:lstStyle/>
        <a:p>
          <a:endParaRPr lang="es-EC"/>
        </a:p>
      </dgm:t>
    </dgm:pt>
    <dgm:pt modelId="{B931C738-0DC2-4023-9A9D-32ECA4EDFDA6}" type="pres">
      <dgm:prSet presAssocID="{EA950073-0D1C-41FC-AEBB-076DDC55362E}" presName="linear" presStyleCnt="0">
        <dgm:presLayoutVars>
          <dgm:animLvl val="lvl"/>
          <dgm:resizeHandles val="exact"/>
        </dgm:presLayoutVars>
      </dgm:prSet>
      <dgm:spPr/>
    </dgm:pt>
    <dgm:pt modelId="{2AA56322-E95C-4488-B98F-36F6472BCFE2}" type="pres">
      <dgm:prSet presAssocID="{2B01F0D6-17D7-4F53-A4B5-FBB6A8E3210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888EB40-0989-4EDE-995D-794EE3EB5139}" type="pres">
      <dgm:prSet presAssocID="{88964F12-A2DC-43F3-9B75-DE4E2B82A25F}" presName="spacer" presStyleCnt="0"/>
      <dgm:spPr/>
    </dgm:pt>
    <dgm:pt modelId="{2AB26999-8005-45F5-9DD1-39FB2CC01809}" type="pres">
      <dgm:prSet presAssocID="{FF1EDB62-AF85-434A-8AAA-DCB68C66698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00BAFFA-53A9-4A9E-BD9B-E95FB2FB2625}" type="pres">
      <dgm:prSet presAssocID="{B07E96E7-26A6-4F26-9603-EF7E9A383D14}" presName="spacer" presStyleCnt="0"/>
      <dgm:spPr/>
    </dgm:pt>
    <dgm:pt modelId="{11DD8356-431D-4148-AD13-E9E4EE79594D}" type="pres">
      <dgm:prSet presAssocID="{FE305796-5635-496E-8112-1AA9255E18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E5CE4A9-B817-4EB1-93A0-92C2E989E5C6}" type="pres">
      <dgm:prSet presAssocID="{99816D6F-284E-4A61-87E4-44787C90E828}" presName="spacer" presStyleCnt="0"/>
      <dgm:spPr/>
    </dgm:pt>
    <dgm:pt modelId="{D5A08E08-F4FF-470B-8D41-241F2DF049B0}" type="pres">
      <dgm:prSet presAssocID="{07EFA124-C039-4DFE-B732-C6CBD69C0CB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A839DBD-5EE5-44EE-BC65-9741EF57DCB4}" type="pres">
      <dgm:prSet presAssocID="{ECE0B110-225D-49DD-A7B2-17BDAB6F4BA4}" presName="spacer" presStyleCnt="0"/>
      <dgm:spPr/>
    </dgm:pt>
    <dgm:pt modelId="{3C5EE3B9-C891-4967-8EF9-638EC017DFE2}" type="pres">
      <dgm:prSet presAssocID="{B881F4FC-48A7-4941-BF25-B3640908FBC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16AC01-DF0A-4F95-BF43-B1674B5B9947}" type="presOf" srcId="{EA950073-0D1C-41FC-AEBB-076DDC55362E}" destId="{B931C738-0DC2-4023-9A9D-32ECA4EDFDA6}" srcOrd="0" destOrd="0" presId="urn:microsoft.com/office/officeart/2005/8/layout/vList2"/>
    <dgm:cxn modelId="{4A4F351A-CC0A-43F6-8E63-E3C22C0AA9EF}" srcId="{EA950073-0D1C-41FC-AEBB-076DDC55362E}" destId="{B881F4FC-48A7-4941-BF25-B3640908FBC8}" srcOrd="4" destOrd="0" parTransId="{8C4065EB-6383-4F77-8F4D-AC45000D5F40}" sibTransId="{D5031DDB-0DA1-454F-8A3F-7F241C39FC52}"/>
    <dgm:cxn modelId="{735B1A3C-60FB-4A79-82D9-979154A6D1B9}" type="presOf" srcId="{FF1EDB62-AF85-434A-8AAA-DCB68C666988}" destId="{2AB26999-8005-45F5-9DD1-39FB2CC01809}" srcOrd="0" destOrd="0" presId="urn:microsoft.com/office/officeart/2005/8/layout/vList2"/>
    <dgm:cxn modelId="{E033A093-F5C9-4BEE-8AFE-4F87957EB269}" srcId="{EA950073-0D1C-41FC-AEBB-076DDC55362E}" destId="{FF1EDB62-AF85-434A-8AAA-DCB68C666988}" srcOrd="1" destOrd="0" parTransId="{687D05C5-3EF2-41B0-88B4-BEB18EFC5F6F}" sibTransId="{B07E96E7-26A6-4F26-9603-EF7E9A383D14}"/>
    <dgm:cxn modelId="{B60985B7-1FD9-41F0-A30B-977B0CA1676C}" type="presOf" srcId="{07EFA124-C039-4DFE-B732-C6CBD69C0CB3}" destId="{D5A08E08-F4FF-470B-8D41-241F2DF049B0}" srcOrd="0" destOrd="0" presId="urn:microsoft.com/office/officeart/2005/8/layout/vList2"/>
    <dgm:cxn modelId="{528474C8-3991-49B6-99A2-3B5AA60011F7}" type="presOf" srcId="{B881F4FC-48A7-4941-BF25-B3640908FBC8}" destId="{3C5EE3B9-C891-4967-8EF9-638EC017DFE2}" srcOrd="0" destOrd="0" presId="urn:microsoft.com/office/officeart/2005/8/layout/vList2"/>
    <dgm:cxn modelId="{BA2C9FE4-F0E4-4BE8-847B-3053B6524C27}" srcId="{EA950073-0D1C-41FC-AEBB-076DDC55362E}" destId="{FE305796-5635-496E-8112-1AA9255E1825}" srcOrd="2" destOrd="0" parTransId="{00E88987-A63C-4F95-9C40-8EE7BE2978C9}" sibTransId="{99816D6F-284E-4A61-87E4-44787C90E828}"/>
    <dgm:cxn modelId="{1296C9E4-DEB1-45BA-AE14-2805C50BE5CC}" type="presOf" srcId="{FE305796-5635-496E-8112-1AA9255E1825}" destId="{11DD8356-431D-4148-AD13-E9E4EE79594D}" srcOrd="0" destOrd="0" presId="urn:microsoft.com/office/officeart/2005/8/layout/vList2"/>
    <dgm:cxn modelId="{686788E5-4036-4B3C-B199-A4D77AA5D0A5}" type="presOf" srcId="{2B01F0D6-17D7-4F53-A4B5-FBB6A8E32108}" destId="{2AA56322-E95C-4488-B98F-36F6472BCFE2}" srcOrd="0" destOrd="0" presId="urn:microsoft.com/office/officeart/2005/8/layout/vList2"/>
    <dgm:cxn modelId="{AC82CCE8-BB5A-4CAC-80ED-733A47B5CC2C}" srcId="{EA950073-0D1C-41FC-AEBB-076DDC55362E}" destId="{07EFA124-C039-4DFE-B732-C6CBD69C0CB3}" srcOrd="3" destOrd="0" parTransId="{BE2564CC-BED3-43C8-9161-9FF4D659E993}" sibTransId="{ECE0B110-225D-49DD-A7B2-17BDAB6F4BA4}"/>
    <dgm:cxn modelId="{9424F5FB-F1A0-444B-8C6D-A592BE189B3F}" srcId="{EA950073-0D1C-41FC-AEBB-076DDC55362E}" destId="{2B01F0D6-17D7-4F53-A4B5-FBB6A8E32108}" srcOrd="0" destOrd="0" parTransId="{502CAEA8-8620-4691-85D3-1CE1D7C6D3C4}" sibTransId="{88964F12-A2DC-43F3-9B75-DE4E2B82A25F}"/>
    <dgm:cxn modelId="{B26BF719-5A89-43CF-A623-60DA1E584BC1}" type="presParOf" srcId="{B931C738-0DC2-4023-9A9D-32ECA4EDFDA6}" destId="{2AA56322-E95C-4488-B98F-36F6472BCFE2}" srcOrd="0" destOrd="0" presId="urn:microsoft.com/office/officeart/2005/8/layout/vList2"/>
    <dgm:cxn modelId="{155EAC02-394E-4DD8-800E-F80B893F206A}" type="presParOf" srcId="{B931C738-0DC2-4023-9A9D-32ECA4EDFDA6}" destId="{C888EB40-0989-4EDE-995D-794EE3EB5139}" srcOrd="1" destOrd="0" presId="urn:microsoft.com/office/officeart/2005/8/layout/vList2"/>
    <dgm:cxn modelId="{00A5112B-F485-4C63-9D3F-7A7F08FA68A2}" type="presParOf" srcId="{B931C738-0DC2-4023-9A9D-32ECA4EDFDA6}" destId="{2AB26999-8005-45F5-9DD1-39FB2CC01809}" srcOrd="2" destOrd="0" presId="urn:microsoft.com/office/officeart/2005/8/layout/vList2"/>
    <dgm:cxn modelId="{3D8C9F65-D4B7-46B4-881A-E2C9CB7C81FC}" type="presParOf" srcId="{B931C738-0DC2-4023-9A9D-32ECA4EDFDA6}" destId="{000BAFFA-53A9-4A9E-BD9B-E95FB2FB2625}" srcOrd="3" destOrd="0" presId="urn:microsoft.com/office/officeart/2005/8/layout/vList2"/>
    <dgm:cxn modelId="{FDA93E2E-28DF-4961-A8B8-CB06163563A1}" type="presParOf" srcId="{B931C738-0DC2-4023-9A9D-32ECA4EDFDA6}" destId="{11DD8356-431D-4148-AD13-E9E4EE79594D}" srcOrd="4" destOrd="0" presId="urn:microsoft.com/office/officeart/2005/8/layout/vList2"/>
    <dgm:cxn modelId="{29AE0B3B-80F3-48B0-A57C-5070D8A4B60C}" type="presParOf" srcId="{B931C738-0DC2-4023-9A9D-32ECA4EDFDA6}" destId="{DE5CE4A9-B817-4EB1-93A0-92C2E989E5C6}" srcOrd="5" destOrd="0" presId="urn:microsoft.com/office/officeart/2005/8/layout/vList2"/>
    <dgm:cxn modelId="{D4D52FF4-E921-49EE-90A6-5AE0F074073E}" type="presParOf" srcId="{B931C738-0DC2-4023-9A9D-32ECA4EDFDA6}" destId="{D5A08E08-F4FF-470B-8D41-241F2DF049B0}" srcOrd="6" destOrd="0" presId="urn:microsoft.com/office/officeart/2005/8/layout/vList2"/>
    <dgm:cxn modelId="{DD473F49-F2C3-47CC-BF2E-107B8040CE0E}" type="presParOf" srcId="{B931C738-0DC2-4023-9A9D-32ECA4EDFDA6}" destId="{DA839DBD-5EE5-44EE-BC65-9741EF57DCB4}" srcOrd="7" destOrd="0" presId="urn:microsoft.com/office/officeart/2005/8/layout/vList2"/>
    <dgm:cxn modelId="{9A52B888-78B8-4790-A7FD-1888B333A083}" type="presParOf" srcId="{B931C738-0DC2-4023-9A9D-32ECA4EDFDA6}" destId="{3C5EE3B9-C891-4967-8EF9-638EC017DFE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A56322-E95C-4488-B98F-36F6472BCFE2}">
      <dsp:nvSpPr>
        <dsp:cNvPr id="0" name=""/>
        <dsp:cNvSpPr/>
      </dsp:nvSpPr>
      <dsp:spPr>
        <a:xfrm>
          <a:off x="0" y="47499"/>
          <a:ext cx="6578523" cy="8874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700" kern="1200" dirty="0"/>
            <a:t>Introducción</a:t>
          </a:r>
          <a:endParaRPr lang="es-EC" sz="3700" kern="1200" dirty="0"/>
        </a:p>
      </dsp:txBody>
      <dsp:txXfrm>
        <a:off x="43321" y="90820"/>
        <a:ext cx="6491881" cy="800803"/>
      </dsp:txXfrm>
    </dsp:sp>
    <dsp:sp modelId="{2AB26999-8005-45F5-9DD1-39FB2CC01809}">
      <dsp:nvSpPr>
        <dsp:cNvPr id="0" name=""/>
        <dsp:cNvSpPr/>
      </dsp:nvSpPr>
      <dsp:spPr>
        <a:xfrm>
          <a:off x="0" y="1041504"/>
          <a:ext cx="6578523" cy="887445"/>
        </a:xfrm>
        <a:prstGeom prst="roundRect">
          <a:avLst/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700" kern="1200" dirty="0"/>
            <a:t>Objetivos </a:t>
          </a:r>
          <a:endParaRPr lang="es-EC" sz="3700" kern="1200" dirty="0"/>
        </a:p>
      </dsp:txBody>
      <dsp:txXfrm>
        <a:off x="43321" y="1084825"/>
        <a:ext cx="6491881" cy="800803"/>
      </dsp:txXfrm>
    </dsp:sp>
    <dsp:sp modelId="{11DD8356-431D-4148-AD13-E9E4EE79594D}">
      <dsp:nvSpPr>
        <dsp:cNvPr id="0" name=""/>
        <dsp:cNvSpPr/>
      </dsp:nvSpPr>
      <dsp:spPr>
        <a:xfrm>
          <a:off x="0" y="2035509"/>
          <a:ext cx="6578523" cy="887445"/>
        </a:xfrm>
        <a:prstGeom prst="round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700" kern="1200" dirty="0"/>
            <a:t>Diagnostico </a:t>
          </a:r>
          <a:endParaRPr lang="es-EC" sz="3700" kern="1200" dirty="0"/>
        </a:p>
      </dsp:txBody>
      <dsp:txXfrm>
        <a:off x="43321" y="2078830"/>
        <a:ext cx="6491881" cy="800803"/>
      </dsp:txXfrm>
    </dsp:sp>
    <dsp:sp modelId="{D5A08E08-F4FF-470B-8D41-241F2DF049B0}">
      <dsp:nvSpPr>
        <dsp:cNvPr id="0" name=""/>
        <dsp:cNvSpPr/>
      </dsp:nvSpPr>
      <dsp:spPr>
        <a:xfrm>
          <a:off x="0" y="3029514"/>
          <a:ext cx="6578523" cy="887445"/>
        </a:xfrm>
        <a:prstGeom prst="roundRect">
          <a:avLst/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700" kern="1200" dirty="0"/>
            <a:t>Procedimientos de emergencia</a:t>
          </a:r>
          <a:endParaRPr lang="es-EC" sz="3700" kern="1200" dirty="0"/>
        </a:p>
      </dsp:txBody>
      <dsp:txXfrm>
        <a:off x="43321" y="3072835"/>
        <a:ext cx="6491881" cy="800803"/>
      </dsp:txXfrm>
    </dsp:sp>
    <dsp:sp modelId="{3C5EE3B9-C891-4967-8EF9-638EC017DFE2}">
      <dsp:nvSpPr>
        <dsp:cNvPr id="0" name=""/>
        <dsp:cNvSpPr/>
      </dsp:nvSpPr>
      <dsp:spPr>
        <a:xfrm>
          <a:off x="0" y="4023519"/>
          <a:ext cx="6578523" cy="887445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700" kern="1200" dirty="0"/>
            <a:t>Fichas técnicas </a:t>
          </a:r>
          <a:endParaRPr lang="es-EC" sz="3700" kern="1200" dirty="0"/>
        </a:p>
      </dsp:txBody>
      <dsp:txXfrm>
        <a:off x="43321" y="4066840"/>
        <a:ext cx="6491881" cy="8008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05446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9125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3103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57790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8857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34160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39324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80716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48803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43943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0823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EAE05-F6DF-4B54-BF42-62D93DB90E9B}" type="datetimeFigureOut">
              <a:rPr lang="es-EC" smtClean="0"/>
              <a:t>2/8/2021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612B7-B516-4DF6-9119-46DBAA8FC73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5801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B580AE-EB73-4FEE-876F-1FE2947DF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289" y="1296537"/>
            <a:ext cx="4220967" cy="1907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Universidad Técnica de Ambato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C6E8597-0CCE-4A8A-9326-AA52691A1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E78FE76E-DF1D-420B-957F-8ECE93C0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">
              <a:extLst>
                <a:ext uri="{FF2B5EF4-FFF2-40B4-BE49-F238E27FC236}">
                  <a16:creationId xmlns:a16="http://schemas.microsoft.com/office/drawing/2014/main" id="{CF2F61F0-9758-4DEF-AC08-7B00F04A4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28" name="Picture 4" descr="Home Page">
            <a:extLst>
              <a:ext uri="{FF2B5EF4-FFF2-40B4-BE49-F238E27FC236}">
                <a16:creationId xmlns:a16="http://schemas.microsoft.com/office/drawing/2014/main" id="{5B4C49B1-7BDB-4AE8-A372-D8ED6E2AB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08295" y="647046"/>
            <a:ext cx="2083270" cy="269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BF58020-5646-4317-A5F5-EA1B2BD5F9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290" y="3428999"/>
            <a:ext cx="4075054" cy="274121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sz="1600" dirty="0" err="1">
                <a:solidFill>
                  <a:schemeClr val="bg1"/>
                </a:solidFill>
              </a:rPr>
              <a:t>Tema</a:t>
            </a:r>
            <a:r>
              <a:rPr lang="en-US" sz="1600" dirty="0">
                <a:solidFill>
                  <a:schemeClr val="bg1"/>
                </a:solidFill>
              </a:rPr>
              <a:t>: Hojas de </a:t>
            </a:r>
            <a:r>
              <a:rPr lang="en-US" sz="1600" dirty="0" err="1">
                <a:solidFill>
                  <a:schemeClr val="bg1"/>
                </a:solidFill>
              </a:rPr>
              <a:t>prevención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técnica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n-US" sz="1600" dirty="0" err="1">
                <a:solidFill>
                  <a:schemeClr val="bg1"/>
                </a:solidFill>
              </a:rPr>
              <a:t>Docente</a:t>
            </a:r>
            <a:r>
              <a:rPr lang="en-US" sz="1600" dirty="0">
                <a:solidFill>
                  <a:schemeClr val="bg1"/>
                </a:solidFill>
              </a:rPr>
              <a:t>: Ing. Fernando Urrutia </a:t>
            </a:r>
          </a:p>
          <a:p>
            <a:pPr algn="l"/>
            <a:r>
              <a:rPr lang="en-US" sz="1600" dirty="0" err="1">
                <a:solidFill>
                  <a:schemeClr val="bg1"/>
                </a:solidFill>
              </a:rPr>
              <a:t>Revisado</a:t>
            </a:r>
            <a:r>
              <a:rPr lang="en-US" sz="1600" dirty="0">
                <a:solidFill>
                  <a:schemeClr val="bg1"/>
                </a:solidFill>
              </a:rPr>
              <a:t>: Joffre </a:t>
            </a:r>
            <a:r>
              <a:rPr lang="en-US" sz="1600" dirty="0" err="1">
                <a:solidFill>
                  <a:schemeClr val="bg1"/>
                </a:solidFill>
              </a:rPr>
              <a:t>Espín</a:t>
            </a:r>
            <a:endParaRPr lang="en-US" sz="1600" dirty="0">
              <a:solidFill>
                <a:schemeClr val="bg1"/>
              </a:solidFill>
            </a:endParaRPr>
          </a:p>
          <a:p>
            <a:pPr algn="l"/>
            <a:r>
              <a:rPr lang="en-US" sz="1600" dirty="0" err="1">
                <a:solidFill>
                  <a:schemeClr val="bg1"/>
                </a:solidFill>
              </a:rPr>
              <a:t>Integrantes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Aponte </a:t>
            </a:r>
            <a:r>
              <a:rPr lang="en-US" sz="1600" dirty="0" err="1">
                <a:solidFill>
                  <a:schemeClr val="bg1"/>
                </a:solidFill>
              </a:rPr>
              <a:t>Josué</a:t>
            </a:r>
            <a:endParaRPr lang="en-US" sz="1600" dirty="0">
              <a:solidFill>
                <a:schemeClr val="bg1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Arias Alex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Chango</a:t>
            </a:r>
            <a:r>
              <a:rPr lang="en-US" sz="1600" dirty="0">
                <a:solidFill>
                  <a:schemeClr val="bg1"/>
                </a:solidFill>
              </a:rPr>
              <a:t> Adela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Ingrid Freire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Zurita</a:t>
            </a:r>
            <a:r>
              <a:rPr lang="en-US" sz="1600" dirty="0">
                <a:solidFill>
                  <a:schemeClr val="bg1"/>
                </a:solidFill>
              </a:rPr>
              <a:t> Javier</a:t>
            </a:r>
          </a:p>
        </p:txBody>
      </p:sp>
      <p:pic>
        <p:nvPicPr>
          <p:cNvPr id="1026" name="Picture 2" descr="HIMNO DE LA UNIVERSIDAD TÉCNICA DE AMBATO">
            <a:extLst>
              <a:ext uri="{FF2B5EF4-FFF2-40B4-BE49-F238E27FC236}">
                <a16:creationId xmlns:a16="http://schemas.microsoft.com/office/drawing/2014/main" id="{AAB648E0-8798-4020-BBB7-4C88D1104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12810" y="3668569"/>
            <a:ext cx="3952953" cy="263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69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49707" y="1828061"/>
            <a:ext cx="5238466" cy="2991416"/>
          </a:xfrm>
        </p:spPr>
        <p:txBody>
          <a:bodyPr anchor="b">
            <a:normAutofit/>
          </a:bodyPr>
          <a:lstStyle/>
          <a:p>
            <a:r>
              <a:rPr lang="es-MX" sz="5100" dirty="0"/>
              <a:t>Hojas de prevención técnica </a:t>
            </a:r>
            <a:br>
              <a:rPr lang="es-EC" sz="5100" dirty="0"/>
            </a:br>
            <a:endParaRPr lang="es-EC" sz="51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Libros">
            <a:extLst>
              <a:ext uri="{FF2B5EF4-FFF2-40B4-BE49-F238E27FC236}">
                <a16:creationId xmlns:a16="http://schemas.microsoft.com/office/drawing/2014/main" id="{2A5DB78C-0B49-4AA4-A433-B2617FA58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489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0757294"/>
              </p:ext>
            </p:extLst>
          </p:nvPr>
        </p:nvGraphicFramePr>
        <p:xfrm>
          <a:off x="5116653" y="933454"/>
          <a:ext cx="6578523" cy="4958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111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C6E8597-0CCE-4A8A-9326-AA52691A1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78FE76E-DF1D-420B-957F-8ECE93C0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F2F61F0-9758-4DEF-AC08-7B00F04A4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7289" y="1487285"/>
            <a:ext cx="4220967" cy="1717091"/>
          </a:xfrm>
        </p:spPr>
        <p:txBody>
          <a:bodyPr anchor="b">
            <a:normAutofit/>
          </a:bodyPr>
          <a:lstStyle/>
          <a:p>
            <a:r>
              <a:rPr lang="es-MX" sz="4800">
                <a:solidFill>
                  <a:schemeClr val="bg1"/>
                </a:solidFill>
              </a:rPr>
              <a:t>Diagnostico </a:t>
            </a:r>
            <a:endParaRPr lang="es-EC" sz="4800">
              <a:solidFill>
                <a:schemeClr val="bg1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486" y="1127845"/>
            <a:ext cx="3804960" cy="2140290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67290" y="3428999"/>
            <a:ext cx="4075054" cy="2741213"/>
          </a:xfrm>
        </p:spPr>
        <p:txBody>
          <a:bodyPr anchor="t">
            <a:normAutofit/>
          </a:bodyPr>
          <a:lstStyle/>
          <a:p>
            <a:r>
              <a:rPr lang="es-MX" sz="2000">
                <a:solidFill>
                  <a:schemeClr val="bg1"/>
                </a:solidFill>
              </a:rPr>
              <a:t>Se identificarán y evaluarán aquellos riesgos presentes en las actividades agrícolas.</a:t>
            </a:r>
          </a:p>
          <a:p>
            <a:endParaRPr lang="es-MX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C" sz="200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047" y="3945827"/>
            <a:ext cx="2252590" cy="145292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9369" y="3897321"/>
            <a:ext cx="2262414" cy="150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97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A9ABB9-3FE5-49D5-B8B3-4489C4CE4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4300" y="2395983"/>
            <a:ext cx="0" cy="2228850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325" t="17957" r="37012" b="11846"/>
          <a:stretch/>
        </p:blipFill>
        <p:spPr>
          <a:xfrm>
            <a:off x="641350" y="1301750"/>
            <a:ext cx="3303588" cy="441483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325" y="1301750"/>
            <a:ext cx="3898900" cy="130016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7325" y="2655888"/>
            <a:ext cx="1720850" cy="1139825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7325" y="3848100"/>
            <a:ext cx="1720850" cy="94456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6"/>
          <a:srcRect t="14680" b="16099"/>
          <a:stretch/>
        </p:blipFill>
        <p:spPr>
          <a:xfrm>
            <a:off x="3997325" y="4846638"/>
            <a:ext cx="1720850" cy="86995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3738" y="2655888"/>
            <a:ext cx="2124075" cy="30607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540496" y="1282700"/>
            <a:ext cx="2799907" cy="4455416"/>
          </a:xfrm>
        </p:spPr>
        <p:txBody>
          <a:bodyPr anchor="ctr">
            <a:normAutofit/>
          </a:bodyPr>
          <a:lstStyle/>
          <a:p>
            <a:r>
              <a:rPr lang="es-MX" sz="3100"/>
              <a:t>Procedimientos de emergencia </a:t>
            </a:r>
            <a:endParaRPr lang="es-EC" sz="3100"/>
          </a:p>
        </p:txBody>
      </p:sp>
    </p:spTree>
    <p:extLst>
      <p:ext uri="{BB962C8B-B14F-4D97-AF65-F5344CB8AC3E}">
        <p14:creationId xmlns:p14="http://schemas.microsoft.com/office/powerpoint/2010/main" val="212101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663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Fichas técnicas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9224" t="3544" r="10813" b="8639"/>
          <a:stretch/>
        </p:blipFill>
        <p:spPr>
          <a:xfrm>
            <a:off x="5461838" y="0"/>
            <a:ext cx="5501234" cy="678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74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663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Medidas Preventivas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9" name="Imagen 8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6FD5C05D-F05A-409A-A667-96F9133558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23" t="16596" r="39695" b="13759"/>
          <a:stretch/>
        </p:blipFill>
        <p:spPr>
          <a:xfrm>
            <a:off x="5461838" y="47241"/>
            <a:ext cx="5452549" cy="676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0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663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Fichas en la que nos basaremos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Imagen 6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202AD73C-B01A-43A8-8F30-5DCA1C558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92" t="18723" r="7926" b="6241"/>
          <a:stretch/>
        </p:blipFill>
        <p:spPr>
          <a:xfrm>
            <a:off x="5832486" y="-184826"/>
            <a:ext cx="5221576" cy="65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217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71</Words>
  <Application>Microsoft Office PowerPoint</Application>
  <PresentationFormat>Panorámica</PresentationFormat>
  <Paragraphs>22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Universidad Técnica de Ambato</vt:lpstr>
      <vt:lpstr>Hojas de prevención técnica  </vt:lpstr>
      <vt:lpstr>Presentación de PowerPoint</vt:lpstr>
      <vt:lpstr>Diagnostico </vt:lpstr>
      <vt:lpstr>Procedimientos de emergencia </vt:lpstr>
      <vt:lpstr>Fichas técnicas </vt:lpstr>
      <vt:lpstr>Medidas Preventivas</vt:lpstr>
      <vt:lpstr>Fichas en la que nos basaremos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Aponte Urrutia Josue Isaac</cp:lastModifiedBy>
  <cp:revision>7</cp:revision>
  <dcterms:created xsi:type="dcterms:W3CDTF">2021-07-31T14:07:00Z</dcterms:created>
  <dcterms:modified xsi:type="dcterms:W3CDTF">2021-08-03T03:40:42Z</dcterms:modified>
</cp:coreProperties>
</file>

<file path=docProps/thumbnail.jpeg>
</file>